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83" r:id="rId10"/>
    <p:sldId id="279" r:id="rId11"/>
    <p:sldId id="282" r:id="rId12"/>
    <p:sldId id="280" r:id="rId13"/>
    <p:sldId id="284" r:id="rId14"/>
    <p:sldId id="285" r:id="rId15"/>
    <p:sldId id="286" r:id="rId16"/>
    <p:sldId id="266" r:id="rId17"/>
    <p:sldId id="264" r:id="rId18"/>
    <p:sldId id="257" r:id="rId19"/>
    <p:sldId id="267" r:id="rId20"/>
    <p:sldId id="270" r:id="rId21"/>
    <p:sldId id="268" r:id="rId22"/>
    <p:sldId id="269" r:id="rId23"/>
    <p:sldId id="274" r:id="rId24"/>
    <p:sldId id="271" r:id="rId25"/>
    <p:sldId id="273" r:id="rId26"/>
    <p:sldId id="275" r:id="rId27"/>
    <p:sldId id="278" r:id="rId28"/>
    <p:sldId id="272" r:id="rId29"/>
    <p:sldId id="276" r:id="rId30"/>
    <p:sldId id="27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15658"/>
    <a:srgbClr val="EDF2F9"/>
    <a:srgbClr val="01557A"/>
    <a:srgbClr val="DAE3F3"/>
    <a:srgbClr val="B4C7E7"/>
    <a:srgbClr val="FFC000"/>
    <a:srgbClr val="F5B43F"/>
    <a:srgbClr val="8FAAD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70" d="100"/>
          <a:sy n="70" d="100"/>
        </p:scale>
        <p:origin x="9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sv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19" Type="http://schemas.openxmlformats.org/officeDocument/2006/relationships/image" Target="../media/image75.sv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79.png"/><Relationship Id="rId16" Type="http://schemas.openxmlformats.org/officeDocument/2006/relationships/image" Target="../media/image71.pn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80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7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4.png"/><Relationship Id="rId3" Type="http://schemas.openxmlformats.org/officeDocument/2006/relationships/image" Target="../media/image60.png"/><Relationship Id="rId7" Type="http://schemas.openxmlformats.org/officeDocument/2006/relationships/image" Target="../media/image69.png"/><Relationship Id="rId12" Type="http://schemas.openxmlformats.org/officeDocument/2006/relationships/image" Target="../media/image8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83.png"/><Relationship Id="rId5" Type="http://schemas.openxmlformats.org/officeDocument/2006/relationships/image" Target="../media/image82.svg"/><Relationship Id="rId15" Type="http://schemas.openxmlformats.org/officeDocument/2006/relationships/image" Target="../media/image86.png"/><Relationship Id="rId10" Type="http://schemas.openxmlformats.org/officeDocument/2006/relationships/image" Target="../media/image77.svg"/><Relationship Id="rId4" Type="http://schemas.openxmlformats.org/officeDocument/2006/relationships/image" Target="../media/image81.png"/><Relationship Id="rId9" Type="http://schemas.openxmlformats.org/officeDocument/2006/relationships/image" Target="../media/image76.png"/><Relationship Id="rId1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0.png"/><Relationship Id="rId3" Type="http://schemas.openxmlformats.org/officeDocument/2006/relationships/image" Target="../media/image58.png"/><Relationship Id="rId7" Type="http://schemas.openxmlformats.org/officeDocument/2006/relationships/image" Target="../media/image67.png"/><Relationship Id="rId12" Type="http://schemas.openxmlformats.org/officeDocument/2006/relationships/image" Target="../media/image83.png"/><Relationship Id="rId2" Type="http://schemas.openxmlformats.org/officeDocument/2006/relationships/image" Target="../media/image79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11" Type="http://schemas.openxmlformats.org/officeDocument/2006/relationships/image" Target="../media/image77.svg"/><Relationship Id="rId5" Type="http://schemas.openxmlformats.org/officeDocument/2006/relationships/image" Target="../media/image81.png"/><Relationship Id="rId15" Type="http://schemas.openxmlformats.org/officeDocument/2006/relationships/image" Target="../media/image85.png"/><Relationship Id="rId10" Type="http://schemas.openxmlformats.org/officeDocument/2006/relationships/image" Target="../media/image76.png"/><Relationship Id="rId4" Type="http://schemas.openxmlformats.org/officeDocument/2006/relationships/image" Target="../media/image60.png"/><Relationship Id="rId9" Type="http://schemas.openxmlformats.org/officeDocument/2006/relationships/image" Target="../media/image71.png"/><Relationship Id="rId1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68.png"/><Relationship Id="rId26" Type="http://schemas.openxmlformats.org/officeDocument/2006/relationships/image" Target="../media/image91.png"/><Relationship Id="rId3" Type="http://schemas.openxmlformats.org/officeDocument/2006/relationships/image" Target="../media/image59.png"/><Relationship Id="rId21" Type="http://schemas.openxmlformats.org/officeDocument/2006/relationships/image" Target="../media/image83.png"/><Relationship Id="rId7" Type="http://schemas.openxmlformats.org/officeDocument/2006/relationships/image" Target="../media/image63.png"/><Relationship Id="rId12" Type="http://schemas.openxmlformats.org/officeDocument/2006/relationships/image" Target="../media/image71.png"/><Relationship Id="rId17" Type="http://schemas.openxmlformats.org/officeDocument/2006/relationships/image" Target="../media/image67.png"/><Relationship Id="rId25" Type="http://schemas.openxmlformats.org/officeDocument/2006/relationships/image" Target="../media/image82.svg"/><Relationship Id="rId2" Type="http://schemas.openxmlformats.org/officeDocument/2006/relationships/image" Target="../media/image58.png"/><Relationship Id="rId16" Type="http://schemas.openxmlformats.org/officeDocument/2006/relationships/image" Target="../media/image78.png"/><Relationship Id="rId20" Type="http://schemas.openxmlformats.org/officeDocument/2006/relationships/image" Target="../media/image88.sv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70.png"/><Relationship Id="rId24" Type="http://schemas.openxmlformats.org/officeDocument/2006/relationships/image" Target="../media/image81.png"/><Relationship Id="rId5" Type="http://schemas.openxmlformats.org/officeDocument/2006/relationships/image" Target="../media/image61.png"/><Relationship Id="rId15" Type="http://schemas.openxmlformats.org/officeDocument/2006/relationships/image" Target="../media/image77.svg"/><Relationship Id="rId23" Type="http://schemas.openxmlformats.org/officeDocument/2006/relationships/image" Target="../media/image90.png"/><Relationship Id="rId28" Type="http://schemas.openxmlformats.org/officeDocument/2006/relationships/image" Target="../media/image93.svg"/><Relationship Id="rId10" Type="http://schemas.openxmlformats.org/officeDocument/2006/relationships/image" Target="../media/image66.svg"/><Relationship Id="rId19" Type="http://schemas.openxmlformats.org/officeDocument/2006/relationships/image" Target="../media/image87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6.png"/><Relationship Id="rId22" Type="http://schemas.openxmlformats.org/officeDocument/2006/relationships/image" Target="../media/image89.png"/><Relationship Id="rId27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1.png"/><Relationship Id="rId18" Type="http://schemas.openxmlformats.org/officeDocument/2006/relationships/image" Target="../media/image67.png"/><Relationship Id="rId26" Type="http://schemas.openxmlformats.org/officeDocument/2006/relationships/image" Target="../media/image82.svg"/><Relationship Id="rId3" Type="http://schemas.openxmlformats.org/officeDocument/2006/relationships/image" Target="../media/image58.png"/><Relationship Id="rId21" Type="http://schemas.openxmlformats.org/officeDocument/2006/relationships/image" Target="../media/image88.svg"/><Relationship Id="rId7" Type="http://schemas.openxmlformats.org/officeDocument/2006/relationships/image" Target="../media/image62.svg"/><Relationship Id="rId12" Type="http://schemas.openxmlformats.org/officeDocument/2006/relationships/image" Target="../media/image70.png"/><Relationship Id="rId17" Type="http://schemas.openxmlformats.org/officeDocument/2006/relationships/image" Target="../media/image78.png"/><Relationship Id="rId25" Type="http://schemas.openxmlformats.org/officeDocument/2006/relationships/image" Target="../media/image81.png"/><Relationship Id="rId2" Type="http://schemas.openxmlformats.org/officeDocument/2006/relationships/image" Target="../media/image79.png"/><Relationship Id="rId16" Type="http://schemas.openxmlformats.org/officeDocument/2006/relationships/image" Target="../media/image77.svg"/><Relationship Id="rId20" Type="http://schemas.openxmlformats.org/officeDocument/2006/relationships/image" Target="../media/image87.png"/><Relationship Id="rId29" Type="http://schemas.openxmlformats.org/officeDocument/2006/relationships/image" Target="../media/image9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90.png"/><Relationship Id="rId5" Type="http://schemas.openxmlformats.org/officeDocument/2006/relationships/image" Target="../media/image60.png"/><Relationship Id="rId15" Type="http://schemas.openxmlformats.org/officeDocument/2006/relationships/image" Target="../media/image76.png"/><Relationship Id="rId23" Type="http://schemas.openxmlformats.org/officeDocument/2006/relationships/image" Target="../media/image89.png"/><Relationship Id="rId28" Type="http://schemas.openxmlformats.org/officeDocument/2006/relationships/image" Target="../media/image92.png"/><Relationship Id="rId10" Type="http://schemas.openxmlformats.org/officeDocument/2006/relationships/image" Target="../media/image65.png"/><Relationship Id="rId19" Type="http://schemas.openxmlformats.org/officeDocument/2006/relationships/image" Target="../media/image68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83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13.svg"/><Relationship Id="rId3" Type="http://schemas.openxmlformats.org/officeDocument/2006/relationships/image" Target="../media/image30.png"/><Relationship Id="rId7" Type="http://schemas.openxmlformats.org/officeDocument/2006/relationships/image" Target="../media/image109.sv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1.svg"/><Relationship Id="rId5" Type="http://schemas.openxmlformats.org/officeDocument/2006/relationships/image" Target="../media/image107.sv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6.png"/><Relationship Id="rId9" Type="http://schemas.openxmlformats.org/officeDocument/2006/relationships/image" Target="../media/image64.svg"/><Relationship Id="rId14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17.png"/><Relationship Id="rId5" Type="http://schemas.openxmlformats.org/officeDocument/2006/relationships/image" Target="../media/image63.png"/><Relationship Id="rId10" Type="http://schemas.openxmlformats.org/officeDocument/2006/relationships/image" Target="../media/image116.png"/><Relationship Id="rId4" Type="http://schemas.openxmlformats.org/officeDocument/2006/relationships/image" Target="../media/image107.svg"/><Relationship Id="rId9" Type="http://schemas.openxmlformats.org/officeDocument/2006/relationships/image" Target="../media/image1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17.png"/><Relationship Id="rId5" Type="http://schemas.openxmlformats.org/officeDocument/2006/relationships/image" Target="../media/image63.png"/><Relationship Id="rId10" Type="http://schemas.openxmlformats.org/officeDocument/2006/relationships/image" Target="../media/image118.png"/><Relationship Id="rId4" Type="http://schemas.openxmlformats.org/officeDocument/2006/relationships/image" Target="../media/image107.svg"/><Relationship Id="rId9" Type="http://schemas.openxmlformats.org/officeDocument/2006/relationships/image" Target="../media/image1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4.svg"/><Relationship Id="rId18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13.png"/><Relationship Id="rId17" Type="http://schemas.openxmlformats.org/officeDocument/2006/relationships/image" Target="../media/image54.png"/><Relationship Id="rId2" Type="http://schemas.openxmlformats.org/officeDocument/2006/relationships/image" Target="../media/image45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12.svg"/><Relationship Id="rId5" Type="http://schemas.openxmlformats.org/officeDocument/2006/relationships/image" Target="../media/image48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5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69914"/>
            <a:ext cx="5016457" cy="240114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238453"/>
              </p:ext>
            </p:extLst>
          </p:nvPr>
        </p:nvGraphicFramePr>
        <p:xfrm>
          <a:off x="628077" y="5667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087175"/>
              </p:ext>
            </p:extLst>
          </p:nvPr>
        </p:nvGraphicFramePr>
        <p:xfrm>
          <a:off x="628077" y="5086058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4871"/>
              </p:ext>
            </p:extLst>
          </p:nvPr>
        </p:nvGraphicFramePr>
        <p:xfrm>
          <a:off x="617364" y="4731662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17271"/>
              </p:ext>
            </p:extLst>
          </p:nvPr>
        </p:nvGraphicFramePr>
        <p:xfrm>
          <a:off x="629178" y="437536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7061392-4ED3-436A-ABF3-0154B29A4C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367" y="359231"/>
            <a:ext cx="5766664" cy="372847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861368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67737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535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B3A23A-AAA1-42B4-9120-BE4B77A2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67" y="374254"/>
            <a:ext cx="5752722" cy="37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</a:rPr>
              <a:t>顧客満足度分析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9921" y="5696846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/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03881" y="259458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680" y="291460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4">
            <a:extLst>
              <a:ext uri="{FF2B5EF4-FFF2-40B4-BE49-F238E27FC236}">
                <a16:creationId xmlns:a16="http://schemas.microsoft.com/office/drawing/2014/main" id="{061ED895-96F9-4E06-9288-FCD67FD2A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1" b="16061"/>
          <a:stretch/>
        </p:blipFill>
        <p:spPr>
          <a:xfrm>
            <a:off x="1204627" y="1734829"/>
            <a:ext cx="2276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2351</TotalTime>
  <Words>1507</Words>
  <Application>Microsoft Office PowerPoint</Application>
  <PresentationFormat>Widescreen</PresentationFormat>
  <Paragraphs>826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Helvetica Neue</vt:lpstr>
      <vt:lpstr>Meiryo UI</vt:lpstr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AI環境構築：PaaS</vt:lpstr>
      <vt:lpstr>PowerPoint Presentation</vt:lpstr>
      <vt:lpstr>AI環境構築：IaaS</vt:lpstr>
      <vt:lpstr>PowerPoint Presentation</vt:lpstr>
      <vt:lpstr>AI環境構築：推論モデル・Kubernetes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149</cp:revision>
  <dcterms:created xsi:type="dcterms:W3CDTF">2020-07-15T20:01:48Z</dcterms:created>
  <dcterms:modified xsi:type="dcterms:W3CDTF">2020-08-15T05:11:25Z</dcterms:modified>
</cp:coreProperties>
</file>